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8" r:id="rId3"/>
    <p:sldId id="315" r:id="rId4"/>
    <p:sldId id="262" r:id="rId5"/>
    <p:sldId id="319" r:id="rId6"/>
    <p:sldId id="279" r:id="rId7"/>
    <p:sldId id="275" r:id="rId8"/>
    <p:sldId id="307" r:id="rId9"/>
    <p:sldId id="318" r:id="rId10"/>
    <p:sldId id="316" r:id="rId11"/>
    <p:sldId id="264" r:id="rId12"/>
    <p:sldId id="312" r:id="rId13"/>
    <p:sldId id="311" r:id="rId14"/>
    <p:sldId id="267" r:id="rId15"/>
  </p:sldIdLst>
  <p:sldSz cx="9144000" cy="5143500" type="screen16x9"/>
  <p:notesSz cx="6858000" cy="9144000"/>
  <p:embeddedFontLst>
    <p:embeddedFont>
      <p:font typeface="BM HANNA 11yrs old OTF" panose="020B0600000101010101" pitchFamily="34" charset="-127"/>
      <p:regular r:id="rId17"/>
    </p:embeddedFont>
    <p:embeddedFont>
      <p:font typeface="BM JUA OTF" panose="02020603020101020101" pitchFamily="18" charset="-127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 Black" panose="020F0502020204030204" pitchFamily="34" charset="0"/>
      <p:bold r:id="rId23"/>
      <p:italic r:id="rId24"/>
      <p:boldItalic r:id="rId25"/>
    </p:embeddedFont>
    <p:embeddedFont>
      <p:font typeface="Montserrat ExtraBold" panose="020F0502020204030204" pitchFamily="34" charset="0"/>
      <p:bold r:id="rId26"/>
      <p:italic r:id="rId27"/>
      <p:boldItalic r:id="rId28"/>
    </p:embeddedFont>
    <p:embeddedFont>
      <p:font typeface="Roboto Condensed Light" panose="020F0302020204030204" pitchFamily="34" charset="0"/>
      <p:regular r:id="rId29"/>
      <p:bold r:id="rId30"/>
      <p:italic r:id="rId31"/>
      <p:boldItalic r:id="rId32"/>
    </p:embeddedFont>
    <p:embeddedFont>
      <p:font typeface="Staatliches" pitchFamily="2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807E"/>
    <a:srgbClr val="FADD00"/>
    <a:srgbClr val="E9D200"/>
    <a:srgbClr val="B1B113"/>
    <a:srgbClr val="FE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BA72D-DCAF-4F33-A2BA-86CE4C25BF9C}">
  <a:tblStyle styleId="{14BBA72D-DCAF-4F33-A2BA-86CE4C25BF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0"/>
    <p:restoredTop sz="89134"/>
  </p:normalViewPr>
  <p:slideViewPr>
    <p:cSldViewPr snapToGrid="0">
      <p:cViewPr varScale="1">
        <p:scale>
          <a:sx n="111" d="100"/>
          <a:sy n="111" d="100"/>
        </p:scale>
        <p:origin x="224" y="568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05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554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8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125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603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72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9" r:id="rId12"/>
    <p:sldLayoutId id="2147483672" r:id="rId13"/>
    <p:sldLayoutId id="2147483677" r:id="rId14"/>
    <p:sldLayoutId id="214748368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UIdCI9Gk/bo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0382" y="454082"/>
            <a:ext cx="6076042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BOSS</a:t>
            </a:r>
            <a:br>
              <a:rPr lang="en" dirty="0"/>
            </a:br>
            <a:r>
              <a:rPr lang="en" dirty="0"/>
              <a:t>MOBILE PROJECT</a:t>
            </a: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90382" y="4221604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2017144027 </a:t>
            </a:r>
            <a:r>
              <a:rPr lang="ko-KR" altLang="en" sz="1600" b="1" dirty="0"/>
              <a:t>이승현</a:t>
            </a:r>
          </a:p>
          <a:p>
            <a:pPr marL="0" indent="0"/>
            <a:r>
              <a:rPr lang="en" sz="1600" b="1" dirty="0"/>
              <a:t>2018158015 </a:t>
            </a:r>
            <a:r>
              <a:rPr lang="ko-KR" altLang="en" sz="1600" b="1" dirty="0"/>
              <a:t>박준희</a:t>
            </a:r>
            <a:endParaRPr lang="en" altLang="ko-KR" sz="1600" b="1" dirty="0"/>
          </a:p>
          <a:p>
            <a:pPr marL="0" indent="0"/>
            <a:r>
              <a:rPr lang="ko-KR" altLang="en" sz="1600" b="1" dirty="0"/>
              <a:t>2018158026 </a:t>
            </a:r>
            <a:r>
              <a:rPr lang="ko-KR" altLang="en" sz="1600" b="1" dirty="0" err="1"/>
              <a:t>이정동</a:t>
            </a:r>
            <a:endParaRPr lang="ko-KR" altLang="en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-796976" y="1847738"/>
            <a:ext cx="324019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Store Add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3185880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3272735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D454CE-6C5A-2A8E-50FE-1887F3A25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99"/>
          <a:stretch/>
        </p:blipFill>
        <p:spPr>
          <a:xfrm>
            <a:off x="-5784938" y="1847738"/>
            <a:ext cx="5561914" cy="2907650"/>
          </a:xfrm>
          <a:prstGeom prst="rect">
            <a:avLst/>
          </a:prstGeom>
        </p:spPr>
      </p:pic>
      <p:sp>
        <p:nvSpPr>
          <p:cNvPr id="15" name="Google Shape;1933;p45">
            <a:extLst>
              <a:ext uri="{FF2B5EF4-FFF2-40B4-BE49-F238E27FC236}">
                <a16:creationId xmlns:a16="http://schemas.microsoft.com/office/drawing/2014/main" id="{1BB3374B-4861-1D33-ECFA-9780E4ADA232}"/>
              </a:ext>
            </a:extLst>
          </p:cNvPr>
          <p:cNvSpPr txBox="1">
            <a:spLocks/>
          </p:cNvSpPr>
          <p:nvPr/>
        </p:nvSpPr>
        <p:spPr>
          <a:xfrm>
            <a:off x="-5784938" y="746013"/>
            <a:ext cx="15930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20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854 0 " pathEditMode="relative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854 0 " pathEditMode="relative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854 0 " pathEditMode="relative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63837 -0.0061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3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69136E-6 L 0.64496 4.69136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AA6999-7B59-5BC8-7C28-81BB54C02402}"/>
              </a:ext>
            </a:extLst>
          </p:cNvPr>
          <p:cNvGrpSpPr/>
          <p:nvPr/>
        </p:nvGrpSpPr>
        <p:grpSpPr>
          <a:xfrm>
            <a:off x="6189094" y="134931"/>
            <a:ext cx="2486471" cy="4873638"/>
            <a:chOff x="1138629" y="127408"/>
            <a:chExt cx="2486471" cy="4873638"/>
          </a:xfrm>
        </p:grpSpPr>
        <p:pic>
          <p:nvPicPr>
            <p:cNvPr id="18" name="Google Shape;2203;p54">
              <a:extLst>
                <a:ext uri="{FF2B5EF4-FFF2-40B4-BE49-F238E27FC236}">
                  <a16:creationId xmlns:a16="http://schemas.microsoft.com/office/drawing/2014/main" id="{5D2FD2EC-634C-C4BB-A439-92B34AEF881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9" name="Google Shape;2204;p54">
              <a:extLst>
                <a:ext uri="{FF2B5EF4-FFF2-40B4-BE49-F238E27FC236}">
                  <a16:creationId xmlns:a16="http://schemas.microsoft.com/office/drawing/2014/main" id="{EFA87F8C-878C-182D-EC6E-32C6996922AD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Google Shape;2205;p54">
              <a:extLst>
                <a:ext uri="{FF2B5EF4-FFF2-40B4-BE49-F238E27FC236}">
                  <a16:creationId xmlns:a16="http://schemas.microsoft.com/office/drawing/2014/main" id="{519D43C1-2D08-4802-47BC-1B18ACF2DF4D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" name="Google Shape;2206;p54">
              <a:extLst>
                <a:ext uri="{FF2B5EF4-FFF2-40B4-BE49-F238E27FC236}">
                  <a16:creationId xmlns:a16="http://schemas.microsoft.com/office/drawing/2014/main" id="{75764652-681D-7696-CBCB-30BCE3ABF8B2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07;p54">
              <a:extLst>
                <a:ext uri="{FF2B5EF4-FFF2-40B4-BE49-F238E27FC236}">
                  <a16:creationId xmlns:a16="http://schemas.microsoft.com/office/drawing/2014/main" id="{63BFE7C4-D3B1-1094-7687-DEAD4267C2B9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08;p54">
              <a:extLst>
                <a:ext uri="{FF2B5EF4-FFF2-40B4-BE49-F238E27FC236}">
                  <a16:creationId xmlns:a16="http://schemas.microsoft.com/office/drawing/2014/main" id="{2C46E920-5BE8-C554-EB9E-A15C76DA9AD6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09;p54">
              <a:extLst>
                <a:ext uri="{FF2B5EF4-FFF2-40B4-BE49-F238E27FC236}">
                  <a16:creationId xmlns:a16="http://schemas.microsoft.com/office/drawing/2014/main" id="{4C1947E6-7804-2427-D225-220DF4D36914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0;p54">
              <a:extLst>
                <a:ext uri="{FF2B5EF4-FFF2-40B4-BE49-F238E27FC236}">
                  <a16:creationId xmlns:a16="http://schemas.microsoft.com/office/drawing/2014/main" id="{C242B396-30C8-A867-4516-7B73CC08431C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1;p54">
              <a:extLst>
                <a:ext uri="{FF2B5EF4-FFF2-40B4-BE49-F238E27FC236}">
                  <a16:creationId xmlns:a16="http://schemas.microsoft.com/office/drawing/2014/main" id="{BA9587C2-0925-0233-9859-4A2B653CB8BB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2;p54">
            <a:extLst>
              <a:ext uri="{FF2B5EF4-FFF2-40B4-BE49-F238E27FC236}">
                <a16:creationId xmlns:a16="http://schemas.microsoft.com/office/drawing/2014/main" id="{1F6FB1FF-6F80-4A70-DE42-F7453EF02BC7}"/>
              </a:ext>
            </a:extLst>
          </p:cNvPr>
          <p:cNvSpPr/>
          <p:nvPr/>
        </p:nvSpPr>
        <p:spPr>
          <a:xfrm>
            <a:off x="6275949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1933;p45">
            <a:extLst>
              <a:ext uri="{FF2B5EF4-FFF2-40B4-BE49-F238E27FC236}">
                <a16:creationId xmlns:a16="http://schemas.microsoft.com/office/drawing/2014/main" id="{DCE4299E-751A-3FE2-337E-5C4380D0828C}"/>
              </a:ext>
            </a:extLst>
          </p:cNvPr>
          <p:cNvSpPr txBox="1">
            <a:spLocks/>
          </p:cNvSpPr>
          <p:nvPr/>
        </p:nvSpPr>
        <p:spPr>
          <a:xfrm>
            <a:off x="-1222838" y="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Store List</a:t>
            </a:r>
          </a:p>
        </p:txBody>
      </p:sp>
      <p:sp>
        <p:nvSpPr>
          <p:cNvPr id="29" name="Google Shape;1933;p45">
            <a:extLst>
              <a:ext uri="{FF2B5EF4-FFF2-40B4-BE49-F238E27FC236}">
                <a16:creationId xmlns:a16="http://schemas.microsoft.com/office/drawing/2014/main" id="{9AAAE8D8-1B7B-6C33-0E91-8D47D627FF12}"/>
              </a:ext>
            </a:extLst>
          </p:cNvPr>
          <p:cNvSpPr txBox="1">
            <a:spLocks/>
          </p:cNvSpPr>
          <p:nvPr/>
        </p:nvSpPr>
        <p:spPr>
          <a:xfrm>
            <a:off x="468435" y="803290"/>
            <a:ext cx="4868390" cy="262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" sz="3000" dirty="0"/>
              <a:t>Test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" sz="3000" dirty="0"/>
              <a:t>Test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" sz="3000" dirty="0"/>
              <a:t>Test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4107755" y="1739808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My Page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1305521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1392376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022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33;p45">
            <a:extLst>
              <a:ext uri="{FF2B5EF4-FFF2-40B4-BE49-F238E27FC236}">
                <a16:creationId xmlns:a16="http://schemas.microsoft.com/office/drawing/2014/main" id="{C4BE4B45-ECAF-E120-7A10-9546717357DD}"/>
              </a:ext>
            </a:extLst>
          </p:cNvPr>
          <p:cNvSpPr txBox="1">
            <a:spLocks/>
          </p:cNvSpPr>
          <p:nvPr/>
        </p:nvSpPr>
        <p:spPr>
          <a:xfrm>
            <a:off x="-515801" y="194301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sz="3000" dirty="0"/>
              <a:t>Sign Out</a:t>
            </a:r>
            <a:endParaRPr lang="en" sz="3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945DF5-6AAC-5871-3CE6-D09FA19895E3}"/>
              </a:ext>
            </a:extLst>
          </p:cNvPr>
          <p:cNvGrpSpPr/>
          <p:nvPr/>
        </p:nvGrpSpPr>
        <p:grpSpPr>
          <a:xfrm>
            <a:off x="5120455" y="134931"/>
            <a:ext cx="2486471" cy="4873638"/>
            <a:chOff x="1138629" y="127408"/>
            <a:chExt cx="2486471" cy="4873638"/>
          </a:xfrm>
        </p:grpSpPr>
        <p:pic>
          <p:nvPicPr>
            <p:cNvPr id="9" name="Google Shape;2203;p54">
              <a:extLst>
                <a:ext uri="{FF2B5EF4-FFF2-40B4-BE49-F238E27FC236}">
                  <a16:creationId xmlns:a16="http://schemas.microsoft.com/office/drawing/2014/main" id="{25A47D1F-9D52-E41F-DE9A-133ADA1118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" name="Google Shape;2204;p54">
              <a:extLst>
                <a:ext uri="{FF2B5EF4-FFF2-40B4-BE49-F238E27FC236}">
                  <a16:creationId xmlns:a16="http://schemas.microsoft.com/office/drawing/2014/main" id="{71AA3278-C3EA-E60D-4967-30C770B17437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2205;p54">
              <a:extLst>
                <a:ext uri="{FF2B5EF4-FFF2-40B4-BE49-F238E27FC236}">
                  <a16:creationId xmlns:a16="http://schemas.microsoft.com/office/drawing/2014/main" id="{E9A2A441-9F4F-B6F8-5956-ED74809E9296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2" name="Google Shape;2206;p54">
              <a:extLst>
                <a:ext uri="{FF2B5EF4-FFF2-40B4-BE49-F238E27FC236}">
                  <a16:creationId xmlns:a16="http://schemas.microsoft.com/office/drawing/2014/main" id="{A8B0DEC5-23F1-4A24-4FEE-965566FEBC74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07;p54">
              <a:extLst>
                <a:ext uri="{FF2B5EF4-FFF2-40B4-BE49-F238E27FC236}">
                  <a16:creationId xmlns:a16="http://schemas.microsoft.com/office/drawing/2014/main" id="{3A802D36-3645-3C06-AD9A-7BB9F6F17F9B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08;p54">
              <a:extLst>
                <a:ext uri="{FF2B5EF4-FFF2-40B4-BE49-F238E27FC236}">
                  <a16:creationId xmlns:a16="http://schemas.microsoft.com/office/drawing/2014/main" id="{358FFC2B-DD34-3047-94DB-C4215EFCBD8D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09;p54">
              <a:extLst>
                <a:ext uri="{FF2B5EF4-FFF2-40B4-BE49-F238E27FC236}">
                  <a16:creationId xmlns:a16="http://schemas.microsoft.com/office/drawing/2014/main" id="{334A3452-A945-3842-1D08-1A68EE8A836F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10;p54">
              <a:extLst>
                <a:ext uri="{FF2B5EF4-FFF2-40B4-BE49-F238E27FC236}">
                  <a16:creationId xmlns:a16="http://schemas.microsoft.com/office/drawing/2014/main" id="{26B062E1-22EB-2F6C-C9E2-688D82AC66EB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11;p54">
              <a:extLst>
                <a:ext uri="{FF2B5EF4-FFF2-40B4-BE49-F238E27FC236}">
                  <a16:creationId xmlns:a16="http://schemas.microsoft.com/office/drawing/2014/main" id="{3D02A37C-07DE-2DC2-8D1D-92D931CD9899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212;p54">
            <a:extLst>
              <a:ext uri="{FF2B5EF4-FFF2-40B4-BE49-F238E27FC236}">
                <a16:creationId xmlns:a16="http://schemas.microsoft.com/office/drawing/2014/main" id="{AB0CBD9F-DA32-3DA6-F894-ACF232ED4421}"/>
              </a:ext>
            </a:extLst>
          </p:cNvPr>
          <p:cNvSpPr/>
          <p:nvPr/>
        </p:nvSpPr>
        <p:spPr>
          <a:xfrm>
            <a:off x="5207310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718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CONTENTS 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40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" dirty="0"/>
              <a:t>후기</a:t>
            </a:r>
            <a:endParaRPr lang="en" dirty="0"/>
          </a:p>
        </p:txBody>
      </p: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END</a:t>
            </a:r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4672877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" dirty="0"/>
              <a:t>SPRINT</a:t>
            </a:r>
            <a:endParaRPr dirty="0" err="1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845916" y="2915911"/>
            <a:ext cx="1954228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" dirty="0"/>
              <a:t>INTODUCTION</a:t>
            </a:r>
            <a:endParaRPr lang="ko-KR"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2871017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FEATURE</a:t>
            </a:r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7" name="Google Shape;1857;p40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" dirty="0"/>
              <a:t>앱</a:t>
            </a:r>
            <a:r>
              <a:rPr lang="en" dirty="0"/>
              <a:t> </a:t>
            </a:r>
            <a:r>
              <a:rPr lang="ko-KR" altLang="en" dirty="0"/>
              <a:t>소개</a:t>
            </a:r>
            <a:r>
              <a:rPr lang="en" altLang="ko-KR" dirty="0"/>
              <a:t> </a:t>
            </a:r>
            <a:endParaRPr lang="en" dirty="0"/>
          </a:p>
        </p:txBody>
      </p:sp>
      <p:sp>
        <p:nvSpPr>
          <p:cNvPr id="1858" name="Google Shape;1858;p40"/>
          <p:cNvSpPr txBox="1">
            <a:spLocks noGrp="1"/>
          </p:cNvSpPr>
          <p:nvPr>
            <p:ph type="subTitle" idx="13"/>
          </p:nvPr>
        </p:nvSpPr>
        <p:spPr>
          <a:xfrm>
            <a:off x="4740913" y="3399350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" dirty="0" err="1"/>
              <a:t>트렐로</a:t>
            </a:r>
            <a:r>
              <a:rPr lang="en" altLang="ko-KR" dirty="0"/>
              <a:t> </a:t>
            </a:r>
            <a:endParaRPr lang="en" dirty="0"/>
          </a:p>
        </p:txBody>
      </p:sp>
      <p:sp>
        <p:nvSpPr>
          <p:cNvPr id="1859" name="Google Shape;1859;p40"/>
          <p:cNvSpPr txBox="1">
            <a:spLocks noGrp="1"/>
          </p:cNvSpPr>
          <p:nvPr>
            <p:ph type="subTitle" idx="14"/>
          </p:nvPr>
        </p:nvSpPr>
        <p:spPr>
          <a:xfrm>
            <a:off x="2925446" y="3399350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" dirty="0" err="1"/>
              <a:t>앱기능과</a:t>
            </a:r>
            <a:r>
              <a:rPr lang="ko-KR" altLang="en" dirty="0"/>
              <a:t> 기능 영상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51E4FB37-43DC-743B-C5B6-348C40DBF47C}"/>
              </a:ext>
            </a:extLst>
          </p:cNvPr>
          <p:cNvSpPr txBox="1"/>
          <p:nvPr/>
        </p:nvSpPr>
        <p:spPr>
          <a:xfrm>
            <a:off x="9232512" y="1026696"/>
            <a:ext cx="29239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맛집 등록</a:t>
            </a: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ㅇㅇㅇ</a:t>
            </a: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앱소개</a:t>
            </a: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47" name="Google Shape;1838;p40">
            <a:extLst>
              <a:ext uri="{FF2B5EF4-FFF2-40B4-BE49-F238E27FC236}">
                <a16:creationId xmlns:a16="http://schemas.microsoft.com/office/drawing/2014/main" id="{BBA72EB5-E3E5-6DD3-FD01-D44812F36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32512" y="34201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INTRODUCE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B31010-F4B2-9563-93AB-E84B521DB476}"/>
              </a:ext>
            </a:extLst>
          </p:cNvPr>
          <p:cNvGrpSpPr/>
          <p:nvPr/>
        </p:nvGrpSpPr>
        <p:grpSpPr>
          <a:xfrm>
            <a:off x="3354100" y="134931"/>
            <a:ext cx="2486471" cy="4873638"/>
            <a:chOff x="3354100" y="134931"/>
            <a:chExt cx="2486471" cy="487363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882BF78-CF4B-D1C3-8579-80C75AF6C6BA}"/>
                </a:ext>
              </a:extLst>
            </p:cNvPr>
            <p:cNvGrpSpPr/>
            <p:nvPr/>
          </p:nvGrpSpPr>
          <p:grpSpPr>
            <a:xfrm>
              <a:off x="3354100" y="134931"/>
              <a:ext cx="2486471" cy="4873638"/>
              <a:chOff x="1138629" y="127408"/>
              <a:chExt cx="2486471" cy="4873638"/>
            </a:xfrm>
          </p:grpSpPr>
          <p:pic>
            <p:nvPicPr>
              <p:cNvPr id="29" name="Google Shape;2203;p54">
                <a:extLst>
                  <a:ext uri="{FF2B5EF4-FFF2-40B4-BE49-F238E27FC236}">
                    <a16:creationId xmlns:a16="http://schemas.microsoft.com/office/drawing/2014/main" id="{E5DF5ADB-0C15-4B6E-5CC7-D17B8FE59B0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13217"/>
              <a:stretch/>
            </p:blipFill>
            <p:spPr>
              <a:xfrm>
                <a:off x="1245848" y="200260"/>
                <a:ext cx="2221363" cy="4777065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30" name="Google Shape;2204;p54">
                <a:extLst>
                  <a:ext uri="{FF2B5EF4-FFF2-40B4-BE49-F238E27FC236}">
                    <a16:creationId xmlns:a16="http://schemas.microsoft.com/office/drawing/2014/main" id="{6FAEF5D6-EFA9-E7F5-B102-A98AA804213A}"/>
                  </a:ext>
                </a:extLst>
              </p:cNvPr>
              <p:cNvSpPr txBox="1"/>
              <p:nvPr/>
            </p:nvSpPr>
            <p:spPr>
              <a:xfrm>
                <a:off x="1572344" y="2189485"/>
                <a:ext cx="2052756" cy="44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Neptune is the eighth planet.</a:t>
                </a:r>
                <a:endParaRPr sz="1200">
                  <a:solidFill>
                    <a:srgbClr val="20124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" name="Google Shape;2205;p54">
                <a:extLst>
                  <a:ext uri="{FF2B5EF4-FFF2-40B4-BE49-F238E27FC236}">
                    <a16:creationId xmlns:a16="http://schemas.microsoft.com/office/drawing/2014/main" id="{7186146E-1D89-13C7-8140-34427C023AB0}"/>
                  </a:ext>
                </a:extLst>
              </p:cNvPr>
              <p:cNvSpPr txBox="1"/>
              <p:nvPr/>
            </p:nvSpPr>
            <p:spPr>
              <a:xfrm>
                <a:off x="1572344" y="1935487"/>
                <a:ext cx="2052756" cy="33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0124D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NEPTUNE</a:t>
                </a:r>
                <a:endParaRPr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32" name="Google Shape;2206;p54">
                <a:extLst>
                  <a:ext uri="{FF2B5EF4-FFF2-40B4-BE49-F238E27FC236}">
                    <a16:creationId xmlns:a16="http://schemas.microsoft.com/office/drawing/2014/main" id="{FF22A9C5-C3F1-F2D4-2E8F-6DA25A7F964A}"/>
                  </a:ext>
                </a:extLst>
              </p:cNvPr>
              <p:cNvSpPr/>
              <p:nvPr/>
            </p:nvSpPr>
            <p:spPr>
              <a:xfrm>
                <a:off x="3559715" y="1295279"/>
                <a:ext cx="21048" cy="59150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207;p54">
                <a:extLst>
                  <a:ext uri="{FF2B5EF4-FFF2-40B4-BE49-F238E27FC236}">
                    <a16:creationId xmlns:a16="http://schemas.microsoft.com/office/drawing/2014/main" id="{7D767CCC-6357-2890-140B-3A9CD5D74D54}"/>
                  </a:ext>
                </a:extLst>
              </p:cNvPr>
              <p:cNvSpPr/>
              <p:nvPr/>
            </p:nvSpPr>
            <p:spPr>
              <a:xfrm>
                <a:off x="1138629" y="1652890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208;p54">
                <a:extLst>
                  <a:ext uri="{FF2B5EF4-FFF2-40B4-BE49-F238E27FC236}">
                    <a16:creationId xmlns:a16="http://schemas.microsoft.com/office/drawing/2014/main" id="{4D38BB04-8ED0-EE8A-408F-2F5BD41876F7}"/>
                  </a:ext>
                </a:extLst>
              </p:cNvPr>
              <p:cNvSpPr/>
              <p:nvPr/>
            </p:nvSpPr>
            <p:spPr>
              <a:xfrm>
                <a:off x="1138629" y="1163601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209;p54">
                <a:extLst>
                  <a:ext uri="{FF2B5EF4-FFF2-40B4-BE49-F238E27FC236}">
                    <a16:creationId xmlns:a16="http://schemas.microsoft.com/office/drawing/2014/main" id="{24C41557-2262-DF7B-5B55-DBFC7EC736B2}"/>
                  </a:ext>
                </a:extLst>
              </p:cNvPr>
              <p:cNvSpPr/>
              <p:nvPr/>
            </p:nvSpPr>
            <p:spPr>
              <a:xfrm>
                <a:off x="1140832" y="795767"/>
                <a:ext cx="18846" cy="17484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10;p54">
                <a:extLst>
                  <a:ext uri="{FF2B5EF4-FFF2-40B4-BE49-F238E27FC236}">
                    <a16:creationId xmlns:a16="http://schemas.microsoft.com/office/drawing/2014/main" id="{2B7057EF-854A-EEF0-F193-A4F392FFA620}"/>
                  </a:ext>
                </a:extLst>
              </p:cNvPr>
              <p:cNvSpPr/>
              <p:nvPr/>
            </p:nvSpPr>
            <p:spPr>
              <a:xfrm>
                <a:off x="1159678" y="127408"/>
                <a:ext cx="2400039" cy="4873638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11;p54">
                <a:extLst>
                  <a:ext uri="{FF2B5EF4-FFF2-40B4-BE49-F238E27FC236}">
                    <a16:creationId xmlns:a16="http://schemas.microsoft.com/office/drawing/2014/main" id="{EF26F175-719E-BF3F-CE62-BDE9A7F7E8B3}"/>
                  </a:ext>
                </a:extLst>
              </p:cNvPr>
              <p:cNvSpPr/>
              <p:nvPr/>
            </p:nvSpPr>
            <p:spPr>
              <a:xfrm>
                <a:off x="1177366" y="150935"/>
                <a:ext cx="290065" cy="4796449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2212;p54">
              <a:extLst>
                <a:ext uri="{FF2B5EF4-FFF2-40B4-BE49-F238E27FC236}">
                  <a16:creationId xmlns:a16="http://schemas.microsoft.com/office/drawing/2014/main" id="{4D71EBD8-F37F-7856-0A27-57D3456C4BDA}"/>
                </a:ext>
              </a:extLst>
            </p:cNvPr>
            <p:cNvSpPr/>
            <p:nvPr/>
          </p:nvSpPr>
          <p:spPr>
            <a:xfrm>
              <a:off x="3440955" y="213540"/>
              <a:ext cx="2262089" cy="4716420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FEFCFF"/>
            </a:solidFill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3" name="그림 42" descr="광장이(가) 표시된 사진&#10;&#10;자동 생성된 설명">
              <a:extLst>
                <a:ext uri="{FF2B5EF4-FFF2-40B4-BE49-F238E27FC236}">
                  <a16:creationId xmlns:a16="http://schemas.microsoft.com/office/drawing/2014/main" id="{C1CE9D67-28CA-9F45-72B8-7F076FA7A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106"/>
            <a:stretch/>
          </p:blipFill>
          <p:spPr>
            <a:xfrm>
              <a:off x="3817357" y="207783"/>
              <a:ext cx="1511300" cy="20807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7F437E-4570-C6E3-8996-90F6C46D0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1020" y="1545774"/>
              <a:ext cx="1638300" cy="16383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691B45-6BB7-FED5-7399-529792F4B2B8}"/>
                </a:ext>
              </a:extLst>
            </p:cNvPr>
            <p:cNvSpPr txBox="1"/>
            <p:nvPr/>
          </p:nvSpPr>
          <p:spPr>
            <a:xfrm>
              <a:off x="3968148" y="3191040"/>
              <a:ext cx="127620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500" dirty="0">
                  <a:solidFill>
                    <a:srgbClr val="FADD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맛이어때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3D92E6-BDAF-82B9-6EFB-34A78AE8003A}"/>
              </a:ext>
            </a:extLst>
          </p:cNvPr>
          <p:cNvSpPr txBox="1"/>
          <p:nvPr/>
        </p:nvSpPr>
        <p:spPr>
          <a:xfrm>
            <a:off x="4195519" y="4651098"/>
            <a:ext cx="1710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solidFill>
                  <a:srgbClr val="7C807E"/>
                </a:solidFill>
                <a:latin typeface="Bradley Hand" pitchFamily="2" charset="0"/>
                <a:cs typeface="Al Bayan Plain" pitchFamily="2" charset="-78"/>
              </a:rPr>
              <a:t>VER 1.0.0</a:t>
            </a:r>
            <a:endParaRPr kumimoji="1" lang="ko-Kore-KR" altLang="en-US" sz="1000" dirty="0">
              <a:solidFill>
                <a:srgbClr val="7C807E"/>
              </a:solidFill>
              <a:latin typeface="Bradley Hand" pitchFamily="2" charset="0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524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08642E-6 L -0.47847 -3.0864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3.58025E-6 L -0.48785 -3.5802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7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0 L -0.34011 0 " pathEditMode="relative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286614" y="19328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Tools</a:t>
            </a:r>
            <a:endParaRPr lang="en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B0EF716-6DE1-6CD4-38B0-00BCC155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06" y="1365108"/>
            <a:ext cx="2743200" cy="1536192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CA08120-4930-D7D9-ECC9-2E61434F5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787" y="1365108"/>
            <a:ext cx="2743200" cy="1536192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F1731EC2-F2CE-E08F-B516-40E56C624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787" y="3211309"/>
            <a:ext cx="2743200" cy="15361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64A335-3E79-A11B-989D-A082DC40F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551" y="3189241"/>
            <a:ext cx="2274663" cy="17104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-2217181" y="2017600"/>
            <a:ext cx="74437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sz="3000" dirty="0">
                <a:hlinkClick r:id="rId3"/>
              </a:rPr>
              <a:t>Trello</a:t>
            </a:r>
            <a:endParaRPr lang="en" sz="3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D11FF5-D80C-0B5A-A5EF-EF79A0302DB6}"/>
              </a:ext>
            </a:extLst>
          </p:cNvPr>
          <p:cNvGrpSpPr/>
          <p:nvPr/>
        </p:nvGrpSpPr>
        <p:grpSpPr>
          <a:xfrm>
            <a:off x="6133324" y="130352"/>
            <a:ext cx="2848631" cy="690924"/>
            <a:chOff x="2429425" y="466018"/>
            <a:chExt cx="2848631" cy="690924"/>
          </a:xfrm>
        </p:grpSpPr>
        <p:pic>
          <p:nvPicPr>
            <p:cNvPr id="14" name="그림 1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8704415-9930-35D9-7143-CFE9EB8D9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012" r="33920" b="40476"/>
            <a:stretch/>
          </p:blipFill>
          <p:spPr>
            <a:xfrm>
              <a:off x="2429425" y="481867"/>
              <a:ext cx="649440" cy="675075"/>
            </a:xfrm>
            <a:prstGeom prst="rect">
              <a:avLst/>
            </a:prstGeom>
          </p:spPr>
        </p:pic>
        <p:pic>
          <p:nvPicPr>
            <p:cNvPr id="15" name="그림 1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D058543E-B1AF-5C31-E581-E0DFCAF57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448" t="58063" r="9383"/>
            <a:stretch/>
          </p:blipFill>
          <p:spPr>
            <a:xfrm>
              <a:off x="3078865" y="466018"/>
              <a:ext cx="2199191" cy="644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595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>
            <a:spLocks noGrp="1"/>
          </p:cNvSpPr>
          <p:nvPr>
            <p:ph type="title"/>
          </p:nvPr>
        </p:nvSpPr>
        <p:spPr>
          <a:xfrm>
            <a:off x="1377150" y="22597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FEATURE</a:t>
            </a:r>
            <a:endParaRPr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5103221" y="158458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Sign In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692061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778916" y="207783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75182F-9795-E2E5-5EF1-9D606E564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32" t="29691" r="24494" b="8310"/>
          <a:stretch/>
        </p:blipFill>
        <p:spPr>
          <a:xfrm>
            <a:off x="3206337" y="1302802"/>
            <a:ext cx="5824018" cy="24102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33;p45">
            <a:extLst>
              <a:ext uri="{FF2B5EF4-FFF2-40B4-BE49-F238E27FC236}">
                <a16:creationId xmlns:a16="http://schemas.microsoft.com/office/drawing/2014/main" id="{628C94C4-8CD2-702E-BC59-A066C6FF80FF}"/>
              </a:ext>
            </a:extLst>
          </p:cNvPr>
          <p:cNvSpPr txBox="1">
            <a:spLocks/>
          </p:cNvSpPr>
          <p:nvPr/>
        </p:nvSpPr>
        <p:spPr>
          <a:xfrm>
            <a:off x="-2184744" y="-163811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MAP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3F4965-9A31-FA0E-7297-82CDAD7067CB}"/>
              </a:ext>
            </a:extLst>
          </p:cNvPr>
          <p:cNvGrpSpPr/>
          <p:nvPr/>
        </p:nvGrpSpPr>
        <p:grpSpPr>
          <a:xfrm>
            <a:off x="5880751" y="129174"/>
            <a:ext cx="2486471" cy="4873638"/>
            <a:chOff x="1138629" y="127408"/>
            <a:chExt cx="2486471" cy="4873638"/>
          </a:xfrm>
        </p:grpSpPr>
        <p:pic>
          <p:nvPicPr>
            <p:cNvPr id="3" name="Google Shape;2203;p54">
              <a:extLst>
                <a:ext uri="{FF2B5EF4-FFF2-40B4-BE49-F238E27FC236}">
                  <a16:creationId xmlns:a16="http://schemas.microsoft.com/office/drawing/2014/main" id="{7CC75CE6-289C-638A-E637-0951F3C02F9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" name="Google Shape;2204;p54">
              <a:extLst>
                <a:ext uri="{FF2B5EF4-FFF2-40B4-BE49-F238E27FC236}">
                  <a16:creationId xmlns:a16="http://schemas.microsoft.com/office/drawing/2014/main" id="{43B50B05-2258-9C5A-6742-93B0DE98C50F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00DBF40E-FC55-8EC6-F439-8BA4B04A393C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CE216BD7-8D8B-8235-EB87-90BB993E44A1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298D8DE7-17BE-F7E2-56F8-7E07A66C9A3F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A35135D-CCCC-C549-18CB-16ADDB94E1EB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2061D714-E688-2C58-EA10-2CF8EEB6C6A2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B69FB55F-A228-11CE-353D-6D3B8915466C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211;p54">
              <a:extLst>
                <a:ext uri="{FF2B5EF4-FFF2-40B4-BE49-F238E27FC236}">
                  <a16:creationId xmlns:a16="http://schemas.microsoft.com/office/drawing/2014/main" id="{A2B43F18-4F42-E0B7-6CF2-778A7CA95921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2212;p54">
            <a:extLst>
              <a:ext uri="{FF2B5EF4-FFF2-40B4-BE49-F238E27FC236}">
                <a16:creationId xmlns:a16="http://schemas.microsoft.com/office/drawing/2014/main" id="{55E9C64B-DA07-12EE-29B5-04E8C12F85BB}"/>
              </a:ext>
            </a:extLst>
          </p:cNvPr>
          <p:cNvSpPr/>
          <p:nvPr/>
        </p:nvSpPr>
        <p:spPr>
          <a:xfrm>
            <a:off x="5967606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2E719-F78E-E38A-3155-D910ED66C553}"/>
              </a:ext>
            </a:extLst>
          </p:cNvPr>
          <p:cNvSpPr txBox="1"/>
          <p:nvPr/>
        </p:nvSpPr>
        <p:spPr>
          <a:xfrm>
            <a:off x="9760688" y="318977"/>
            <a:ext cx="184731" cy="30777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Google Shape;1933;p45">
            <a:extLst>
              <a:ext uri="{FF2B5EF4-FFF2-40B4-BE49-F238E27FC236}">
                <a16:creationId xmlns:a16="http://schemas.microsoft.com/office/drawing/2014/main" id="{593F1D0F-80E7-3829-3124-5BE18B810C30}"/>
              </a:ext>
            </a:extLst>
          </p:cNvPr>
          <p:cNvSpPr txBox="1">
            <a:spLocks/>
          </p:cNvSpPr>
          <p:nvPr/>
        </p:nvSpPr>
        <p:spPr>
          <a:xfrm>
            <a:off x="662801" y="1540017"/>
            <a:ext cx="4868390" cy="262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지역검색</a:t>
            </a:r>
            <a:endPara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위치 이동</a:t>
            </a:r>
            <a:endPara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지도 전환</a:t>
            </a:r>
            <a:endParaRPr lang="en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2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5795157" y="-195797"/>
            <a:ext cx="324019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Store </a:t>
            </a:r>
            <a:r>
              <a:rPr lang="en-US" altLang="ko-KR" sz="3000" dirty="0"/>
              <a:t>Info</a:t>
            </a:r>
            <a:endParaRPr lang="en" sz="3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3185880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3272735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D454CE-6C5A-2A8E-50FE-1887F3A25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99"/>
          <a:stretch/>
        </p:blipFill>
        <p:spPr>
          <a:xfrm>
            <a:off x="9239002" y="708173"/>
            <a:ext cx="5561914" cy="2907650"/>
          </a:xfrm>
          <a:prstGeom prst="rect">
            <a:avLst/>
          </a:prstGeom>
        </p:spPr>
      </p:pic>
      <p:sp>
        <p:nvSpPr>
          <p:cNvPr id="15" name="Google Shape;1933;p45">
            <a:extLst>
              <a:ext uri="{FF2B5EF4-FFF2-40B4-BE49-F238E27FC236}">
                <a16:creationId xmlns:a16="http://schemas.microsoft.com/office/drawing/2014/main" id="{1BB3374B-4861-1D33-ECFA-9780E4ADA232}"/>
              </a:ext>
            </a:extLst>
          </p:cNvPr>
          <p:cNvSpPr txBox="1">
            <a:spLocks/>
          </p:cNvSpPr>
          <p:nvPr/>
        </p:nvSpPr>
        <p:spPr>
          <a:xfrm>
            <a:off x="13207886" y="-249417"/>
            <a:ext cx="15930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8351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823 0 " pathEditMode="relative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823 0 " pathEditMode="relative" ptsTypes="AA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37656 4.07407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-0.6217 -3.703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9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7 -2.09877E-6 L -0.63975 -2.09877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15" grpId="0"/>
    </p:bldLst>
  </p:timing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120</Words>
  <Application>Microsoft Macintosh PowerPoint</Application>
  <PresentationFormat>화면 슬라이드 쇼(16:9)</PresentationFormat>
  <Paragraphs>62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Lato</vt:lpstr>
      <vt:lpstr>Bradley Hand</vt:lpstr>
      <vt:lpstr>Montserrat ExtraBold</vt:lpstr>
      <vt:lpstr>Montserrat Black</vt:lpstr>
      <vt:lpstr>Arial</vt:lpstr>
      <vt:lpstr>Staatliches</vt:lpstr>
      <vt:lpstr>BM JUA OTF</vt:lpstr>
      <vt:lpstr>BM HANNA 11yrs old OTF</vt:lpstr>
      <vt:lpstr>Roboto Condensed Light</vt:lpstr>
      <vt:lpstr>Freesia Pitch Deck by Slidesgo</vt:lpstr>
      <vt:lpstr>BOSS MOBILE PROJECT</vt:lpstr>
      <vt:lpstr>CONTENTS </vt:lpstr>
      <vt:lpstr>INTRODUCE</vt:lpstr>
      <vt:lpstr>Tools</vt:lpstr>
      <vt:lpstr>PowerPoint 프레젠테이션</vt:lpstr>
      <vt:lpstr>APP FEATURE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Freesia Pitch Deck</dc:title>
  <cp:lastModifiedBy>이승현(2017144027)</cp:lastModifiedBy>
  <cp:revision>239</cp:revision>
  <dcterms:modified xsi:type="dcterms:W3CDTF">2022-08-09T07:41:57Z</dcterms:modified>
</cp:coreProperties>
</file>